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7" autoAdjust="0"/>
  </p:normalViewPr>
  <p:slideViewPr>
    <p:cSldViewPr snapToGrid="0">
      <p:cViewPr>
        <p:scale>
          <a:sx n="106" d="100"/>
          <a:sy n="106" d="100"/>
        </p:scale>
        <p:origin x="792" y="7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CF662E-503B-3B1D-535D-E5B5AFA6FD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EAD8B3B-F2CA-733D-30A9-8A2DB82348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34102E2-BC0A-97F3-4E0B-B88116A07A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EFCCB4-6BEB-6BDF-0BFB-6E3E74F7F0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2B64BB5-22D9-B9D2-FDB3-646AD06BD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51542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657F74-C9EC-CF86-9520-C678E8AA29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7B930FE-E056-BAA3-6AF8-46AF727B87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599240-9327-A418-3E11-62D9E02818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A028F63-3593-BEF4-5982-DCFA7A9302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5C2793D-9D56-5392-7AAA-66CF9A0DF0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6624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1F6F8A6-3228-B161-6CF4-251A09C38E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7B3C881-EBE6-9041-EAB4-6BEB3E732A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1BF3700-A282-D40F-D4A9-855015C6A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879AB89-0D99-8FB6-365F-5C92D55380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69BC80-1AB4-5FD7-69DE-B0838A17F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63793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3FB17A-DBD8-8363-8500-027BD4B03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26BE99-E030-3C83-74A6-453ADD48EE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116926-C69C-ABD2-96C9-6433E317F2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6F6B5D-65E4-2EB9-8852-07506F6FF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6B1E7CC-9408-510C-C07E-57D80803D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5747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3E6AF4-89FC-F089-E42A-C373722FAC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D4772D6-8913-A9D6-0DBA-6DBC75310C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E4861E-F5A3-E728-72E4-4202AD940C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3B2FD1-2DE8-8F20-EC18-69F4A332A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595CADD-2ECF-0551-CC2A-9C1644A62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23212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4C5040-2A62-4B16-F69F-9B4CB8F530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B0EEF2-177B-729C-5A09-F6458649FE8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FED18EF-19E1-F7C7-4FA4-81B2042AC50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E27C9D4-89A6-57E0-4364-5F37929D8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48E4469-5B96-CA43-89F2-E11E3199CC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B4E7AF-62F1-7C6C-4FC8-AE465EF55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8925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662A25-2A21-9ADA-FB3F-C484062B50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34BB997-885C-4919-204A-0C0C48B59D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921B52C-FDB7-DB40-6A06-24B479DA0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A0DE558-B111-FCD7-4A36-2F1879BBF7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EB3BFD4C-7EEF-2064-58D2-172E45A99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5A08499-82A2-7E18-ECE1-924AF5B9D4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C2ABCE0-B8CF-A1E9-FC00-FF7F9DBC7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01983726-1CCB-5C7F-42DF-84A2C1ED1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12557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9EB482-FB3C-BF6A-BD80-05F2D91C5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370620-2804-A828-562E-D0E033DB5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38E0ABF5-44D0-E78B-F65D-1F4B622B1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FF278A4-5F5F-3FFC-49A0-1A1350AEE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728045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44E48BE-2750-8376-83B5-822D4194F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E92A69-7A8C-B8AB-4C55-28B464020B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FAA5485-6235-6CAE-1192-D0AC934103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1957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D7F149-BE38-8BD5-DD3D-B3730549F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BBE9E6-5882-35E0-15D0-89D805A3D3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6F5FE2E-4882-9C99-A0B4-C2CD7A92A6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944D288-8569-4EEE-9440-1D49FBA97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568E3E4-FAC7-A9F6-1C7B-F3061245D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9EFC039-3DD5-326A-95D7-2D07F0371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12641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256E69-2B9F-4B4A-0E4B-C40060468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21DB8795-449C-F875-B2BA-E76A248550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B43B599-54FA-CB28-E248-9FAE15A15E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F8BAE32-692F-FA56-D1A1-D6E903668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F7D17D-D976-4DDE-A880-7190676FEA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983CE84-EE08-C629-64EB-17035C2A4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47941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3BB5D5F9-D35D-3588-8A25-B1A6FB6B9A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A902413-8F1A-3CFA-183A-486990A7E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C55185-8F8F-8A73-60B6-8B72173A277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E38DB8E-BE3F-40FF-8B6C-AECE8D9AC2C6}" type="datetimeFigureOut">
              <a:rPr lang="ko-KR" altLang="en-US" smtClean="0"/>
              <a:t>2025-12-17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18E2C1F-129B-54E5-B689-58A45D858D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8EE8D77-1335-90BD-FEE9-3F2F4CF0644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36252D-94A8-4F2C-A568-EFB786A18B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7665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야외, 하늘, 재앙, 건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CF529DA-69A5-11EB-FA26-B4DE8EDCA9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27" b="3928"/>
          <a:stretch>
            <a:fillRect/>
          </a:stretch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1D9EEACF-21FD-8995-3F17-1FD141B033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02187" y="271337"/>
            <a:ext cx="9144000" cy="2387600"/>
          </a:xfrm>
        </p:spPr>
        <p:txBody>
          <a:bodyPr/>
          <a:lstStyle/>
          <a:p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DB64D67-1F4C-8559-7AED-40C6BC4958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27699" y="3528220"/>
            <a:ext cx="9144000" cy="1655762"/>
          </a:xfrm>
        </p:spPr>
        <p:txBody>
          <a:bodyPr/>
          <a:lstStyle/>
          <a:p>
            <a:pPr algn="r"/>
            <a:r>
              <a:rPr lang="en-US" altLang="ko-KR">
                <a:solidFill>
                  <a:schemeClr val="bg1"/>
                </a:solidFill>
              </a:rPr>
              <a:t>202510894 </a:t>
            </a:r>
            <a:r>
              <a:rPr lang="ko-KR" altLang="en-US" dirty="0">
                <a:solidFill>
                  <a:schemeClr val="bg1"/>
                </a:solidFill>
              </a:rPr>
              <a:t>박건우</a:t>
            </a:r>
          </a:p>
        </p:txBody>
      </p:sp>
    </p:spTree>
    <p:extLst>
      <p:ext uri="{BB962C8B-B14F-4D97-AF65-F5344CB8AC3E}">
        <p14:creationId xmlns:p14="http://schemas.microsoft.com/office/powerpoint/2010/main" val="3849035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452AE8-DA72-DC02-FDE7-6C7A24C7E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15EC76-CF72-1359-4153-A96344E440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97892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4EE367-307A-CECE-2E6F-1F11BC02D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B09FF-67DA-8054-12E4-B049E9E59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8278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</Words>
  <Application>Microsoft Office PowerPoint</Application>
  <PresentationFormat>와이드스크린</PresentationFormat>
  <Paragraphs>2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PowerPoint 프레젠테이션</vt:lpstr>
      <vt:lpstr>개요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G418-34</dc:creator>
  <cp:lastModifiedBy>박건우</cp:lastModifiedBy>
  <cp:revision>1</cp:revision>
  <dcterms:created xsi:type="dcterms:W3CDTF">2025-12-17T03:23:40Z</dcterms:created>
  <dcterms:modified xsi:type="dcterms:W3CDTF">2025-12-17T03:48:28Z</dcterms:modified>
</cp:coreProperties>
</file>

<file path=docProps/thumbnail.jpeg>
</file>